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844824"/>
            <a:ext cx="6676256" cy="1894362"/>
          </a:xfrm>
        </p:spPr>
        <p:txBody>
          <a:bodyPr>
            <a:noAutofit/>
          </a:bodyPr>
          <a:lstStyle/>
          <a:p>
            <a:r>
              <a:rPr lang="ru-RU" sz="3800" dirty="0" smtClean="0">
                <a:solidFill>
                  <a:srgbClr val="002060"/>
                </a:solidFill>
              </a:rPr>
              <a:t>  Свияжск</a:t>
            </a:r>
            <a:r>
              <a:rPr lang="ru-RU" sz="3800" dirty="0" smtClean="0">
                <a:solidFill>
                  <a:srgbClr val="002060"/>
                </a:solidFill>
              </a:rPr>
              <a:t>: </a:t>
            </a:r>
            <a:r>
              <a:rPr lang="ru-RU" sz="3800" dirty="0" smtClean="0">
                <a:solidFill>
                  <a:srgbClr val="002060"/>
                </a:solidFill>
              </a:rPr>
              <a:t/>
            </a:r>
            <a:br>
              <a:rPr lang="ru-RU" sz="3800" dirty="0" smtClean="0">
                <a:solidFill>
                  <a:srgbClr val="002060"/>
                </a:solidFill>
              </a:rPr>
            </a:br>
            <a:r>
              <a:rPr lang="ru-RU" sz="3800" dirty="0" smtClean="0">
                <a:solidFill>
                  <a:srgbClr val="002060"/>
                </a:solidFill>
              </a:rPr>
              <a:t>"</a:t>
            </a:r>
            <a:r>
              <a:rPr lang="ru-RU" sz="3800" dirty="0" smtClean="0">
                <a:solidFill>
                  <a:srgbClr val="002060"/>
                </a:solidFill>
              </a:rPr>
              <a:t>Остров на море лежит, град на острове стоит"</a:t>
            </a:r>
            <a:br>
              <a:rPr lang="ru-RU" sz="3800" dirty="0" smtClean="0">
                <a:solidFill>
                  <a:srgbClr val="002060"/>
                </a:solidFill>
              </a:rPr>
            </a:br>
            <a:endParaRPr lang="ru-RU" sz="3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ГБПОУ РБ ОКТЯБРЬСКИЙ МУЗЫКАЛЬНЫЙ КОЛЛЕДЖ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Преподаватель Т.А. Савельева</a:t>
            </a: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2020 г.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0661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Собор в честь иконы Божией Матери "Всех Скорбящих Радость"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12345\Desktop\Свияжск\SAM_26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2345\Desktop\Свияжск\glFWJOkqiRa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258038" cy="5266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>
                <a:solidFill>
                  <a:srgbClr val="002060"/>
                </a:solidFill>
              </a:rPr>
              <a:t>Сейчас  Свияжск является кандидатом на включение </a:t>
            </a:r>
            <a:r>
              <a:rPr lang="ru-RU" b="1" dirty="0" smtClean="0">
                <a:solidFill>
                  <a:srgbClr val="002060"/>
                </a:solidFill>
              </a:rPr>
              <a:t>в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«Список объектов всемирного наследия Юнеско»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12345\Desktop\Свияжск\BkU3yc14oqQPp6vmnv5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075040" cy="455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Остров Свияжск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2345\Desktop\Свияжск\ostrov-sviyazhsk_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06489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9412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Гравюра по рисунку М. И. Махаева (середина XVIII века)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12345\Desktop\Свияжск\24421520_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24819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12345\Desktop\Свияжск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472608" cy="28538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3717032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Свияжская</a:t>
            </a:r>
            <a:r>
              <a:rPr lang="ru-RU" sz="2800" b="1" dirty="0" smtClean="0">
                <a:solidFill>
                  <a:srgbClr val="002060"/>
                </a:solidFill>
              </a:rPr>
              <a:t> крепость. Музейная реконструкция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12345\Desktop\Свияжск\SAM45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99166"/>
            <a:ext cx="5029577" cy="4270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0661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Успенский монастырь Свияжска. Вид с подъездной дороги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12345\Desktop\Свияжск\SAM_26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942452" cy="5206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45\Desktop\Свияжск\1d3f02fc-a3ca-11e9-af63-025c4c6e7a28.800x6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651104" cy="5738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Троицкая церковь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12345\Desktop\Свияжск\троицкая церков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268760"/>
            <a:ext cx="766885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Алтарь Троицкой церкви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12345\Desktop\Свияжск\Алтарь_Троицкой_церкви_на_острове_Свияжск,_Росси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086468" cy="531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Иоанно-Предтеченский</a:t>
            </a:r>
            <a:r>
              <a:rPr lang="ru-RU" b="1" dirty="0" smtClean="0">
                <a:solidFill>
                  <a:srgbClr val="002060"/>
                </a:solidFill>
              </a:rPr>
              <a:t> монастырь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12345\Desktop\SAM_27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88740"/>
            <a:ext cx="7272808" cy="5454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61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 Свияжск:  "Остров на море лежит, град на острове стоит" </vt:lpstr>
      <vt:lpstr>Остров Свияжск</vt:lpstr>
      <vt:lpstr>Гравюра по рисунку М. И. Махаева (середина XVIII века)</vt:lpstr>
      <vt:lpstr>Слайд 4</vt:lpstr>
      <vt:lpstr>Успенский монастырь Свияжска. Вид с подъездной дороги</vt:lpstr>
      <vt:lpstr>Слайд 6</vt:lpstr>
      <vt:lpstr>Троицкая церковь</vt:lpstr>
      <vt:lpstr>Алтарь Троицкой церкви</vt:lpstr>
      <vt:lpstr>Иоанно-Предтеченский монастырь</vt:lpstr>
      <vt:lpstr>Собор в честь иконы Божией Матери "Всех Скорбящих Радость"</vt:lpstr>
      <vt:lpstr>Слайд 11</vt:lpstr>
      <vt:lpstr> Сейчас  Свияжск является кандидатом на включение в  «Список объектов всемирного наследия Юнеско»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Свияжск:  "Остров на море лежит, град на острове стоит" </dc:title>
  <dc:creator>12345</dc:creator>
  <cp:lastModifiedBy>12345</cp:lastModifiedBy>
  <cp:revision>6</cp:revision>
  <dcterms:created xsi:type="dcterms:W3CDTF">2020-10-27T18:47:55Z</dcterms:created>
  <dcterms:modified xsi:type="dcterms:W3CDTF">2020-10-27T19:46:56Z</dcterms:modified>
</cp:coreProperties>
</file>