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7" r:id="rId2"/>
    <p:sldId id="279" r:id="rId3"/>
    <p:sldId id="260" r:id="rId4"/>
    <p:sldId id="263" r:id="rId5"/>
    <p:sldId id="264" r:id="rId6"/>
    <p:sldId id="265" r:id="rId7"/>
    <p:sldId id="298" r:id="rId8"/>
    <p:sldId id="280" r:id="rId9"/>
    <p:sldId id="266" r:id="rId10"/>
    <p:sldId id="267" r:id="rId11"/>
    <p:sldId id="282" r:id="rId12"/>
    <p:sldId id="301" r:id="rId13"/>
    <p:sldId id="270" r:id="rId14"/>
    <p:sldId id="272" r:id="rId15"/>
    <p:sldId id="306" r:id="rId16"/>
    <p:sldId id="299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00"/>
    <a:srgbClr val="0000FF"/>
    <a:srgbClr val="63F8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05.06.2019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</p:sldLayoutIdLst>
  <p:transition>
    <p:pull dir="ru"/>
    <p:sndAc>
      <p:stSnd>
        <p:snd r:embed="rId24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395536" y="1326247"/>
            <a:ext cx="46082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В  </a:t>
            </a:r>
            <a:r>
              <a:rPr lang="ru-RU" sz="2000" b="1" dirty="0">
                <a:latin typeface="+mn-lt"/>
              </a:rPr>
              <a:t>начале  декабря  Пушкин  возвращается  из Болдино  в</a:t>
            </a:r>
          </a:p>
          <a:p>
            <a:r>
              <a:rPr lang="ru-RU" sz="2000" b="1" dirty="0">
                <a:latin typeface="+mn-lt"/>
              </a:rPr>
              <a:t>Москву, а 18 февраля в церкви Большого Вознесенья у Никитских ворот состоялось венчание его с Натальей Николаевной Гончаровой.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/>
      <p:bldP spid="16388" grpId="0"/>
      <p:bldP spid="16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Rectangle 5"/>
          <p:cNvSpPr>
            <a:spLocks noChangeArrowheads="1"/>
          </p:cNvSpPr>
          <p:nvPr/>
        </p:nvSpPr>
        <p:spPr bwMode="auto">
          <a:xfrm>
            <a:off x="259085" y="216024"/>
            <a:ext cx="856138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Дом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семьи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А. С. Пушкина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на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берегу реки Мойки </a:t>
            </a:r>
            <a:endParaRPr lang="ru-RU" sz="40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Санкт-Петербурге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7412" name="Picture 6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220" y="4601765"/>
            <a:ext cx="920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s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93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_299a9_605ef5fb_XL.jpg"/>
          <p:cNvPicPr>
            <a:picLocks noChangeAspect="1"/>
          </p:cNvPicPr>
          <p:nvPr/>
        </p:nvPicPr>
        <p:blipFill>
          <a:blip r:embed="rId4" cstate="print"/>
          <a:srcRect l="3733" t="5248" b="5527"/>
          <a:stretch>
            <a:fillRect/>
          </a:stretch>
        </p:blipFill>
        <p:spPr>
          <a:xfrm>
            <a:off x="1763688" y="2492896"/>
            <a:ext cx="5786898" cy="3814814"/>
          </a:xfrm>
          <a:prstGeom prst="rect">
            <a:avLst/>
          </a:prstGeom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850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900113" y="333375"/>
            <a:ext cx="7416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«Тебя ж, как первую любовь,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России сердце не забудет!..»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                            </a:t>
            </a:r>
            <a:r>
              <a:rPr lang="ru-RU" sz="3200" b="1" i="1" dirty="0" smtClean="0">
                <a:solidFill>
                  <a:srgbClr val="002060"/>
                </a:solidFill>
              </a:rPr>
              <a:t>                    </a:t>
            </a:r>
            <a:r>
              <a:rPr lang="ru-RU" sz="2400" b="1" i="1" dirty="0" smtClean="0">
                <a:solidFill>
                  <a:srgbClr val="002060"/>
                </a:solidFill>
              </a:rPr>
              <a:t>Ф.Тютчев</a:t>
            </a:r>
            <a:endParaRPr lang="ru-RU" sz="3200" b="1" i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  <a:p>
            <a:pPr algn="ctr"/>
            <a:endParaRPr lang="ru-RU" sz="2400" b="1" dirty="0">
              <a:solidFill>
                <a:srgbClr val="63F828"/>
              </a:solidFill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528" y="1916832"/>
            <a:ext cx="5400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И это, действительно, так. Проходят столетия, поколения сменяют поколения, но имя Пушкина вечно будет яркой звездой гореть на небосклоне России и всего мира!</a:t>
            </a:r>
          </a:p>
          <a:p>
            <a:pPr algn="ctr"/>
            <a:endParaRPr lang="ru-RU" b="1" dirty="0">
              <a:solidFill>
                <a:srgbClr val="151519"/>
              </a:solidFill>
            </a:endParaRPr>
          </a:p>
          <a:p>
            <a:pPr algn="ctr"/>
            <a:endParaRPr lang="ru-RU" b="1" dirty="0">
              <a:solidFill>
                <a:srgbClr val="151519"/>
              </a:solidFill>
            </a:endParaRP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179512" y="3429000"/>
            <a:ext cx="53291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51519"/>
                </a:solidFill>
              </a:rPr>
              <a:t>Многие произведения Пушкина экранизированы.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151519"/>
                </a:solidFill>
              </a:rPr>
              <a:t>  </a:t>
            </a:r>
            <a:r>
              <a:rPr lang="ru-RU" sz="2000" b="1" dirty="0">
                <a:solidFill>
                  <a:srgbClr val="151519"/>
                </a:solidFill>
              </a:rPr>
              <a:t>Знаете ли вы фильмы, снятые по произведениям Александра Сергеевича Пушкина</a:t>
            </a:r>
            <a:r>
              <a:rPr lang="ru-RU" sz="2000" b="1" dirty="0" smtClean="0">
                <a:solidFill>
                  <a:srgbClr val="151519"/>
                </a:solidFill>
              </a:rPr>
              <a:t>? </a:t>
            </a:r>
            <a:endParaRPr lang="ru-RU" sz="2000" b="1" dirty="0">
              <a:solidFill>
                <a:srgbClr val="151519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Произведения А.С. Пушкина, поставленные на сцене оперного театра и на балетной сцене.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solidFill>
                  <a:srgbClr val="151519"/>
                </a:solidFill>
              </a:rPr>
              <a:t>Музыку к произведениям Пушкина писали композиторы.</a:t>
            </a:r>
            <a:endParaRPr lang="ru-RU" sz="2000" b="1" dirty="0">
              <a:latin typeface="Times New Roman" pitchFamily="18" charset="0"/>
            </a:endParaRPr>
          </a:p>
        </p:txBody>
      </p:sp>
      <p:pic>
        <p:nvPicPr>
          <p:cNvPr id="22533" name="Содержимое 3" descr="А. М. ОПЕКУШИН  ПАМЯТНИК  ПУШКИНУ 1880 Г. МОС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951163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5194300" cy="4997450"/>
          </a:xfrm>
        </p:spPr>
        <p:txBody>
          <a:bodyPr>
            <a:normAutofit fontScale="925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Как и принято в дворянских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семьях, маленькому Пушкину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нанимают гувернера – иностранца.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И с 7 лет Саша  начинает  изучать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немецкий, английский и</a:t>
            </a:r>
          </a:p>
          <a:p>
            <a:pPr marL="182563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/>
              <a:t>французский  языки. Поэтому первые стихи он пишет именно на французском.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 9 лет у Пушкина появляется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страсть к чтению.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Но  из всех предметов Саша так и не полюбил арифметику.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Успехи и неудачи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в домашнем образовании</a:t>
            </a:r>
            <a:endParaRPr lang="ru-RU" b="1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228184" y="1916832"/>
            <a:ext cx="2455862" cy="3775075"/>
            <a:chOff x="3607" y="2568"/>
            <a:chExt cx="1725" cy="1933"/>
          </a:xfrm>
        </p:grpSpPr>
        <p:pic>
          <p:nvPicPr>
            <p:cNvPr id="6149" name="Picture 30" descr="foto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63" y="2568"/>
              <a:ext cx="1315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0" name="Rectangle 32"/>
            <p:cNvSpPr>
              <a:spLocks noChangeArrowheads="1"/>
            </p:cNvSpPr>
            <p:nvPr/>
          </p:nvSpPr>
          <p:spPr bwMode="auto">
            <a:xfrm>
              <a:off x="3607" y="4058"/>
              <a:ext cx="1725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dirty="0">
                  <a:latin typeface="Times New Roman" pitchFamily="18" charset="0"/>
                </a:rPr>
                <a:t>А. С. Пушкин - </a:t>
              </a:r>
              <a:r>
                <a:rPr lang="ru-RU" sz="2000" b="1" dirty="0" smtClean="0">
                  <a:latin typeface="Times New Roman" pitchFamily="18" charset="0"/>
                </a:rPr>
                <a:t>     ученик</a:t>
              </a:r>
              <a:endParaRPr lang="ru-RU" sz="2000" b="1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med"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7" r="6517"/>
          <a:stretch>
            <a:fillRect/>
          </a:stretch>
        </p:blipFill>
        <p:spPr>
          <a:xfrm>
            <a:off x="4860032" y="1988840"/>
            <a:ext cx="381642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4016"/>
            <a:ext cx="7992888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Молодой поэт, не зная осторожности и страха, сочиняет и  распространяет свои свободолюбивые стихи.</a:t>
            </a:r>
          </a:p>
          <a:p>
            <a:r>
              <a:rPr lang="ru-RU" b="1" dirty="0"/>
              <a:t>Александр I хотел за это  сослать Пушкина в Сибирь или на Соловки.</a:t>
            </a:r>
          </a:p>
          <a:p>
            <a:r>
              <a:rPr lang="ru-RU" b="1" dirty="0"/>
              <a:t>Друзья Пушкина – Карамзин   и </a:t>
            </a:r>
            <a:r>
              <a:rPr lang="ru-RU" b="1" dirty="0" smtClean="0"/>
              <a:t>Жуковский- </a:t>
            </a:r>
            <a:r>
              <a:rPr lang="ru-RU" b="1" dirty="0"/>
              <a:t>добиваются смягчения приговора. Пушкина 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Михайловское, 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писателем, 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460432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63F828"/>
                </a:solidFill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292080" y="1772816"/>
            <a:ext cx="3312368" cy="392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48786"/>
            <a:ext cx="3960440" cy="34043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pic>
        <p:nvPicPr>
          <p:cNvPr id="14339" name="Picture 6" descr="10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516563"/>
            <a:ext cx="1924844" cy="1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003800" cy="456565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Получив согласие на брак с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Н.Гончаровой, летом 1830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Александр Сергеевич отправился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 нижегородское имение своих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родных - Болдино, чтобы привести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порядок хозяйственные дела.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В Болдино, из-за эпидемии холеры,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он вынужден пробыть целых три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месяца.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Здесь Пушкин закончил роман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“Евгений Онегин”, “Повести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Белкина”, “Маленькие трагедии”,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“Сказку о попе и работнике его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latin typeface="Arial" charset="0"/>
              </a:rPr>
              <a:t>Балде”, 30 стихотворений.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008" y="260648"/>
            <a:ext cx="8892480" cy="108012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Невиданный взлёт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пушкинского гения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4" name="Picture 8" descr="i?id=113115558&amp;tov=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528392" cy="24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1034</TotalTime>
  <Words>1045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                            Рождение</vt:lpstr>
      <vt:lpstr>  Семья  </vt:lpstr>
      <vt:lpstr>Успехи и неудачи  в домашнем образовании</vt:lpstr>
      <vt:lpstr>       Известность и слава Пушкина </vt:lpstr>
      <vt:lpstr>Южная ссылка (1820-1824 гг.)</vt:lpstr>
      <vt:lpstr>    «Приветствую тебя, пустынный    уголок…»  </vt:lpstr>
      <vt:lpstr>            Возвращение в Москву </vt:lpstr>
      <vt:lpstr>Слайд 8</vt:lpstr>
      <vt:lpstr>Невиданный взлёт  пушкинского гения</vt:lpstr>
      <vt:lpstr>В  Петербурге (1831 – 1833 гг.)        </vt:lpstr>
      <vt:lpstr>Слайд 11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ф</cp:lastModifiedBy>
  <cp:revision>134</cp:revision>
  <dcterms:created xsi:type="dcterms:W3CDTF">2011-10-08T16:43:37Z</dcterms:created>
  <dcterms:modified xsi:type="dcterms:W3CDTF">2019-06-05T07:46:09Z</dcterms:modified>
</cp:coreProperties>
</file>